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40" r:id="rId2"/>
    <p:sldId id="358" r:id="rId3"/>
    <p:sldId id="261" r:id="rId4"/>
    <p:sldId id="352" r:id="rId5"/>
    <p:sldId id="257" r:id="rId6"/>
    <p:sldId id="298" r:id="rId7"/>
    <p:sldId id="34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C2B"/>
    <a:srgbClr val="171717"/>
    <a:srgbClr val="BFBFBF"/>
    <a:srgbClr val="231813"/>
    <a:srgbClr val="8BACC8"/>
    <a:srgbClr val="2B9FE4"/>
    <a:srgbClr val="8EC5FC"/>
    <a:srgbClr val="E0C3FC"/>
    <a:srgbClr val="E2EBF0"/>
    <a:srgbClr val="CFD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E0C41-2960-6E48-9291-92A386E9E65D}" type="datetimeFigureOut">
              <a:rPr lang="en-US" smtClean="0"/>
              <a:t>5/24/23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FF7C9-E021-8F49-96CC-4969E7EC1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5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23EBFA59-7518-104F-8B2D-63E95F03F4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7721" y="799522"/>
            <a:ext cx="5320724" cy="53207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0C900F-D23A-E943-9846-6A0E463960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5370" y="2349492"/>
            <a:ext cx="7491147" cy="1945566"/>
          </a:xfrm>
        </p:spPr>
        <p:txBody>
          <a:bodyPr anchor="b"/>
          <a:lstStyle>
            <a:lvl1pPr indent="0" algn="l">
              <a:lnSpc>
                <a:spcPct val="80000"/>
              </a:lnSpc>
              <a:defRPr sz="8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7" name="Content Placeholder 20">
            <a:extLst>
              <a:ext uri="{FF2B5EF4-FFF2-40B4-BE49-F238E27FC236}">
                <a16:creationId xmlns:a16="http://schemas.microsoft.com/office/drawing/2014/main" id="{250EE86D-69A3-8748-A019-6F5377C3D66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79484" y="5986857"/>
            <a:ext cx="1630191" cy="2492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spc="30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11/19/2021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921C9A-5A51-9E4D-8810-69EB46D314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56864" y="799522"/>
            <a:ext cx="5323162" cy="5320723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F1D8FBD3-4044-3044-951E-0479503C92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581" y="406996"/>
            <a:ext cx="3449556" cy="457200"/>
          </a:xfrm>
          <a:prstGeom prst="rect">
            <a:avLst/>
          </a:prstGeom>
        </p:spPr>
        <p:txBody>
          <a:bodyPr/>
          <a:lstStyle>
            <a:lvl2pPr marL="0" indent="0">
              <a:buFontTx/>
              <a:buNone/>
              <a:defRPr sz="2400">
                <a:solidFill>
                  <a:schemeClr val="tx1"/>
                </a:solidFill>
                <a:latin typeface="Playfair Display" pitchFamily="2" charset="77"/>
              </a:defRPr>
            </a:lvl2pPr>
          </a:lstStyle>
          <a:p>
            <a:pPr lvl="1"/>
            <a:r>
              <a:rPr lang="en-US" dirty="0"/>
              <a:t>type of presentation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FC35CA-C507-9448-9D4C-E0F77DB9B2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42" y="5580950"/>
            <a:ext cx="2418098" cy="10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8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hyperlink" Target="https://jkhy.github.io/jhvids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jkhy.github.io/jhvids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hyperlink" Target="https://jkhy.github.io/jhvids/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svg"/><Relationship Id="rId12" Type="http://schemas.openxmlformats.org/officeDocument/2006/relationships/hyperlink" Target="https://jkhy.github.io/jhvids/" TargetMode="Externa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png"/><Relationship Id="rId11" Type="http://schemas.openxmlformats.org/officeDocument/2006/relationships/hyperlink" Target="https://support.microsoft.com/en-us/office/add-animation-to-slides%E2%80%8B-7db07067-4d78-40b5-bc87-5ff4f5ff6ff7" TargetMode="External"/><Relationship Id="rId5" Type="http://schemas.openxmlformats.org/officeDocument/2006/relationships/image" Target="../media/image6.svg"/><Relationship Id="rId10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hyperlink" Target="https://jkhy.github.io/jhvids/" TargetMode="External"/><Relationship Id="rId5" Type="http://schemas.openxmlformats.org/officeDocument/2006/relationships/hyperlink" Target="http://localhost:1313/jhvids/export-as-video/" TargetMode="External"/><Relationship Id="rId4" Type="http://schemas.openxmlformats.org/officeDocument/2006/relationships/hyperlink" Target="https://jkhy.github.io/jhvids/build-presentatio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jkhy.github.io/jhvids/" TargetMode="Externa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jkhy.github.io/jhvids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elsea Loft.m4a">
            <a:hlinkClick r:id="" action="ppaction://media"/>
            <a:extLst>
              <a:ext uri="{FF2B5EF4-FFF2-40B4-BE49-F238E27FC236}">
                <a16:creationId xmlns:a16="http://schemas.microsoft.com/office/drawing/2014/main" id="{2D1B00B2-9800-E965-5AC7-7421649B5D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5634B91-AB5D-5E3D-6644-D45080EC158D}"/>
              </a:ext>
            </a:extLst>
          </p:cNvPr>
          <p:cNvSpPr/>
          <p:nvPr/>
        </p:nvSpPr>
        <p:spPr>
          <a:xfrm>
            <a:off x="7013449" y="558350"/>
            <a:ext cx="4919472" cy="287065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65661"/>
              </a:prstClr>
            </a:outerShd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r>
              <a:rPr lang="en-US">
                <a:solidFill>
                  <a:schemeClr val="tx1"/>
                </a:solidFill>
              </a:rPr>
              <a:t>This slide provides the initial </a:t>
            </a:r>
            <a:r>
              <a:rPr lang="en-US" b="1">
                <a:solidFill>
                  <a:schemeClr val="tx1"/>
                </a:solidFill>
              </a:rPr>
              <a:t>fade from black </a:t>
            </a:r>
            <a:r>
              <a:rPr lang="en-US">
                <a:solidFill>
                  <a:schemeClr val="tx1"/>
                </a:solidFill>
              </a:rPr>
              <a:t>and starts playing the </a:t>
            </a:r>
            <a:r>
              <a:rPr lang="en-US" b="1">
                <a:solidFill>
                  <a:schemeClr val="tx1"/>
                </a:solidFill>
              </a:rPr>
              <a:t>intro music</a:t>
            </a:r>
            <a:r>
              <a:rPr lang="en-US">
                <a:solidFill>
                  <a:schemeClr val="tx1"/>
                </a:solidFill>
              </a:rPr>
              <a:t>.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 b="1">
                <a:solidFill>
                  <a:schemeClr val="tx1"/>
                </a:solidFill>
              </a:rPr>
              <a:t>Delete this instruction box</a:t>
            </a:r>
            <a:r>
              <a:rPr lang="en-US">
                <a:solidFill>
                  <a:schemeClr val="tx1"/>
                </a:solidFill>
              </a:rPr>
              <a:t>, but </a:t>
            </a:r>
            <a:r>
              <a:rPr lang="en-US" b="1">
                <a:solidFill>
                  <a:srgbClr val="FF0000"/>
                </a:solidFill>
              </a:rPr>
              <a:t>leave the rest of this slide as it is</a:t>
            </a:r>
            <a:r>
              <a:rPr lang="en-US">
                <a:solidFill>
                  <a:schemeClr val="tx1"/>
                </a:solidFill>
              </a:rPr>
              <a:t>.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 i="1">
                <a:solidFill>
                  <a:schemeClr val="tx1"/>
                </a:solidFill>
              </a:rPr>
              <a:t>See </a:t>
            </a:r>
            <a:r>
              <a:rPr lang="en-US" i="1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https://jkhy.github.io/jhvids/</a:t>
            </a:r>
            <a:r>
              <a:rPr lang="en-US" i="1">
                <a:solidFill>
                  <a:schemeClr val="tx1"/>
                </a:solidFill>
              </a:rPr>
              <a:t> for full documentation.</a:t>
            </a:r>
          </a:p>
        </p:txBody>
      </p:sp>
    </p:spTree>
    <p:extLst>
      <p:ext uri="{BB962C8B-B14F-4D97-AF65-F5344CB8AC3E}">
        <p14:creationId xmlns:p14="http://schemas.microsoft.com/office/powerpoint/2010/main" val="43143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F6A6A-077F-9E18-E903-F95E35F73D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F944A-24B0-51CF-6326-40CBCF3FA30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dd/mm/yyy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2203CAB-3244-31E8-AD16-89EA78DB3E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DBCB38-1490-CB33-FBC5-CC52FC13B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9E2EC5E-DA47-CD3C-2439-56AB1E523644}"/>
              </a:ext>
            </a:extLst>
          </p:cNvPr>
          <p:cNvSpPr/>
          <p:nvPr/>
        </p:nvSpPr>
        <p:spPr>
          <a:xfrm>
            <a:off x="6246283" y="3705633"/>
            <a:ext cx="4919472" cy="287065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65661"/>
              </a:prstClr>
            </a:outerShd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r>
              <a:rPr lang="en-US">
                <a:solidFill>
                  <a:schemeClr val="tx1"/>
                </a:solidFill>
              </a:rPr>
              <a:t>Update the text for the </a:t>
            </a:r>
            <a:r>
              <a:rPr lang="en-US" b="1">
                <a:solidFill>
                  <a:schemeClr val="tx1"/>
                </a:solidFill>
              </a:rPr>
              <a:t>presentation name</a:t>
            </a:r>
            <a:r>
              <a:rPr lang="en-US">
                <a:solidFill>
                  <a:schemeClr val="tx1"/>
                </a:solidFill>
              </a:rPr>
              <a:t>, </a:t>
            </a:r>
            <a:r>
              <a:rPr lang="en-US" b="1">
                <a:solidFill>
                  <a:schemeClr val="tx1"/>
                </a:solidFill>
              </a:rPr>
              <a:t>date</a:t>
            </a:r>
            <a:r>
              <a:rPr lang="en-US">
                <a:solidFill>
                  <a:schemeClr val="tx1"/>
                </a:solidFill>
              </a:rPr>
              <a:t>, and </a:t>
            </a:r>
            <a:r>
              <a:rPr lang="en-US" b="1">
                <a:solidFill>
                  <a:schemeClr val="tx1"/>
                </a:solidFill>
              </a:rPr>
              <a:t>type of presentation</a:t>
            </a:r>
            <a:r>
              <a:rPr lang="en-US">
                <a:solidFill>
                  <a:schemeClr val="tx1"/>
                </a:solidFill>
              </a:rPr>
              <a:t>. Click the icon on the right to </a:t>
            </a:r>
            <a:r>
              <a:rPr lang="en-US" b="1">
                <a:solidFill>
                  <a:schemeClr val="tx1"/>
                </a:solidFill>
              </a:rPr>
              <a:t>add a title image </a:t>
            </a:r>
            <a:r>
              <a:rPr lang="en-US">
                <a:solidFill>
                  <a:schemeClr val="tx1"/>
                </a:solidFill>
              </a:rPr>
              <a:t>in the circle.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Then </a:t>
            </a:r>
            <a:r>
              <a:rPr lang="en-US" b="1">
                <a:solidFill>
                  <a:schemeClr val="tx1"/>
                </a:solidFill>
              </a:rPr>
              <a:t>delete this instruction box</a:t>
            </a:r>
            <a:r>
              <a:rPr lang="en-US">
                <a:solidFill>
                  <a:schemeClr val="tx1"/>
                </a:solidFill>
              </a:rPr>
              <a:t>.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 i="1">
                <a:solidFill>
                  <a:schemeClr val="tx1"/>
                </a:solidFill>
              </a:rPr>
              <a:t>See </a:t>
            </a:r>
            <a:r>
              <a:rPr lang="en-US" i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https://jkhy.github.io/jhvids/</a:t>
            </a:r>
            <a:r>
              <a:rPr lang="en-US" i="1">
                <a:solidFill>
                  <a:schemeClr val="tx1"/>
                </a:solidFill>
              </a:rPr>
              <a:t> for full documentation.</a:t>
            </a:r>
          </a:p>
        </p:txBody>
      </p:sp>
    </p:spTree>
    <p:extLst>
      <p:ext uri="{BB962C8B-B14F-4D97-AF65-F5344CB8AC3E}">
        <p14:creationId xmlns:p14="http://schemas.microsoft.com/office/powerpoint/2010/main" val="777686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ovie clapper board and film reel&#10;&#10;Description automatically generated with medium confidence">
            <a:extLst>
              <a:ext uri="{FF2B5EF4-FFF2-40B4-BE49-F238E27FC236}">
                <a16:creationId xmlns:a16="http://schemas.microsoft.com/office/drawing/2014/main" id="{36417925-C369-DF82-A7AF-7ADA28F9A0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6" b="77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EFEE322-7D79-EBE6-377A-0A394DCAE5BD}"/>
              </a:ext>
            </a:extLst>
          </p:cNvPr>
          <p:cNvSpPr/>
          <p:nvPr/>
        </p:nvSpPr>
        <p:spPr>
          <a:xfrm>
            <a:off x="6825989" y="547650"/>
            <a:ext cx="5042422" cy="343954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65661"/>
              </a:prstClr>
            </a:outerShd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r>
              <a:rPr lang="en-US">
                <a:solidFill>
                  <a:schemeClr val="tx1"/>
                </a:solidFill>
              </a:rPr>
              <a:t>This </a:t>
            </a:r>
            <a:r>
              <a:rPr lang="en-US" b="1">
                <a:solidFill>
                  <a:schemeClr val="tx1"/>
                </a:solidFill>
              </a:rPr>
              <a:t>example </a:t>
            </a:r>
            <a:r>
              <a:rPr lang="en-US">
                <a:solidFill>
                  <a:schemeClr val="tx1"/>
                </a:solidFill>
              </a:rPr>
              <a:t>slide already has (1) a background image and (2) an audio clip configured.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 b="1">
                <a:solidFill>
                  <a:srgbClr val="FF0000"/>
                </a:solidFill>
              </a:rPr>
              <a:t>Delete this entire slide</a:t>
            </a:r>
            <a:r>
              <a:rPr lang="en-US">
                <a:solidFill>
                  <a:schemeClr val="tx1"/>
                </a:solidFill>
              </a:rPr>
              <a:t> after you’ve examined it and understand the background image and audio clip.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 i="1">
                <a:solidFill>
                  <a:schemeClr val="tx1"/>
                </a:solidFill>
              </a:rPr>
              <a:t>See </a:t>
            </a:r>
            <a:r>
              <a:rPr lang="en-US" i="1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https://jkhy.github.io/jhvids/</a:t>
            </a:r>
            <a:r>
              <a:rPr lang="en-US" i="1">
                <a:solidFill>
                  <a:schemeClr val="tx1"/>
                </a:solidFill>
              </a:rPr>
              <a:t> for full documentation.</a:t>
            </a:r>
          </a:p>
        </p:txBody>
      </p:sp>
      <p:pic>
        <p:nvPicPr>
          <p:cNvPr id="7" name="audio-03.wav">
            <a:hlinkClick r:id="" action="ppaction://media"/>
            <a:extLst>
              <a:ext uri="{FF2B5EF4-FFF2-40B4-BE49-F238E27FC236}">
                <a16:creationId xmlns:a16="http://schemas.microsoft.com/office/drawing/2014/main" id="{5313F19C-6367-398F-BEDD-B9813133E6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63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B4683D12-7D63-3499-EA15-9ADE0A7299AC}"/>
              </a:ext>
            </a:extLst>
          </p:cNvPr>
          <p:cNvGrpSpPr/>
          <p:nvPr/>
        </p:nvGrpSpPr>
        <p:grpSpPr>
          <a:xfrm>
            <a:off x="7234979" y="2682849"/>
            <a:ext cx="1433056" cy="1433056"/>
            <a:chOff x="9917284" y="1351539"/>
            <a:chExt cx="1433056" cy="1433056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420F2672-36E4-27D9-4DCC-83D52DB0D397}"/>
                </a:ext>
              </a:extLst>
            </p:cNvPr>
            <p:cNvSpPr/>
            <p:nvPr/>
          </p:nvSpPr>
          <p:spPr>
            <a:xfrm>
              <a:off x="9917284" y="1351539"/>
              <a:ext cx="1433056" cy="1433056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latin typeface="Poppins" pitchFamily="2" charset="77"/>
                  <a:cs typeface="Poppins" pitchFamily="2" charset="77"/>
                </a:rPr>
                <a:t>Slide 1</a:t>
              </a:r>
              <a:br>
                <a:rPr lang="en-US" sz="1600">
                  <a:latin typeface="Poppins" pitchFamily="2" charset="77"/>
                  <a:cs typeface="Poppins" pitchFamily="2" charset="77"/>
                </a:rPr>
              </a:br>
              <a:r>
                <a:rPr lang="en-US" sz="1600">
                  <a:latin typeface="Poppins" pitchFamily="2" charset="77"/>
                  <a:cs typeface="Poppins" pitchFamily="2" charset="77"/>
                </a:rPr>
                <a:t>audio clip</a:t>
              </a:r>
            </a:p>
            <a:p>
              <a:pPr algn="ctr"/>
              <a:endParaRPr lang="en-US" sz="1600">
                <a:latin typeface="Poppins" pitchFamily="2" charset="77"/>
                <a:cs typeface="Poppins" pitchFamily="2" charset="77"/>
              </a:endParaRPr>
            </a:p>
          </p:txBody>
        </p:sp>
        <p:pic>
          <p:nvPicPr>
            <p:cNvPr id="25" name="Graphic 24" descr="Volume with solid fill">
              <a:extLst>
                <a:ext uri="{FF2B5EF4-FFF2-40B4-BE49-F238E27FC236}">
                  <a16:creationId xmlns:a16="http://schemas.microsoft.com/office/drawing/2014/main" id="{4EED5348-C6EC-C5A5-B7B6-AA9C9F6A2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405212" y="2225649"/>
              <a:ext cx="457200" cy="4572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2EFC269-B396-4E8D-F96F-0E16579E996C}"/>
              </a:ext>
            </a:extLst>
          </p:cNvPr>
          <p:cNvGrpSpPr/>
          <p:nvPr/>
        </p:nvGrpSpPr>
        <p:grpSpPr>
          <a:xfrm>
            <a:off x="7258522" y="2682849"/>
            <a:ext cx="1433056" cy="1433056"/>
            <a:chOff x="9917284" y="4330046"/>
            <a:chExt cx="1433056" cy="1433056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F0B55E4C-10A9-2967-2346-D7E94255C7EC}"/>
                </a:ext>
              </a:extLst>
            </p:cNvPr>
            <p:cNvSpPr/>
            <p:nvPr/>
          </p:nvSpPr>
          <p:spPr>
            <a:xfrm>
              <a:off x="9917284" y="4330046"/>
              <a:ext cx="1433056" cy="1433056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latin typeface="Poppins" pitchFamily="2" charset="77"/>
                  <a:cs typeface="Poppins" pitchFamily="2" charset="77"/>
                </a:rPr>
                <a:t>Slide 2</a:t>
              </a:r>
              <a:br>
                <a:rPr lang="en-US" sz="1600">
                  <a:latin typeface="Poppins" pitchFamily="2" charset="77"/>
                  <a:cs typeface="Poppins" pitchFamily="2" charset="77"/>
                </a:rPr>
              </a:br>
              <a:r>
                <a:rPr lang="en-US" sz="1600">
                  <a:latin typeface="Poppins" pitchFamily="2" charset="77"/>
                  <a:cs typeface="Poppins" pitchFamily="2" charset="77"/>
                </a:rPr>
                <a:t>audio clip</a:t>
              </a:r>
            </a:p>
            <a:p>
              <a:pPr algn="ctr"/>
              <a:endParaRPr lang="en-US" sz="1600">
                <a:latin typeface="Poppins" pitchFamily="2" charset="77"/>
                <a:cs typeface="Poppins" pitchFamily="2" charset="77"/>
              </a:endParaRPr>
            </a:p>
          </p:txBody>
        </p:sp>
        <p:pic>
          <p:nvPicPr>
            <p:cNvPr id="26" name="Graphic 25" descr="Volume with solid fill">
              <a:extLst>
                <a:ext uri="{FF2B5EF4-FFF2-40B4-BE49-F238E27FC236}">
                  <a16:creationId xmlns:a16="http://schemas.microsoft.com/office/drawing/2014/main" id="{A28E716B-EA54-AD30-6AAD-ABEAD4AB3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405212" y="5217492"/>
              <a:ext cx="457200" cy="457200"/>
            </a:xfrm>
            <a:prstGeom prst="rect">
              <a:avLst/>
            </a:prstGeom>
          </p:spPr>
        </p:pic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0E6917A-9891-AEE2-2E2B-EDC68E907FB0}"/>
              </a:ext>
            </a:extLst>
          </p:cNvPr>
          <p:cNvSpPr/>
          <p:nvPr/>
        </p:nvSpPr>
        <p:spPr>
          <a:xfrm>
            <a:off x="475898" y="539496"/>
            <a:ext cx="5285232" cy="3057143"/>
          </a:xfrm>
          <a:prstGeom prst="roundRect">
            <a:avLst>
              <a:gd name="adj" fmla="val 5702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" dist="254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977437E-734A-AA51-D80A-F65ACEA9A7D2}"/>
              </a:ext>
            </a:extLst>
          </p:cNvPr>
          <p:cNvSpPr/>
          <p:nvPr/>
        </p:nvSpPr>
        <p:spPr>
          <a:xfrm>
            <a:off x="475898" y="3774643"/>
            <a:ext cx="5285232" cy="2543862"/>
          </a:xfrm>
          <a:prstGeom prst="roundRect">
            <a:avLst>
              <a:gd name="adj" fmla="val 704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" dist="254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08F3927-AB03-D08C-72FE-CAC822BC167E}"/>
              </a:ext>
            </a:extLst>
          </p:cNvPr>
          <p:cNvGrpSpPr/>
          <p:nvPr/>
        </p:nvGrpSpPr>
        <p:grpSpPr>
          <a:xfrm>
            <a:off x="713642" y="1819656"/>
            <a:ext cx="4078224" cy="1548384"/>
            <a:chOff x="3721608" y="420624"/>
            <a:chExt cx="4078224" cy="154838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135B164-31BD-909A-4FC4-7F20ACE7722D}"/>
                </a:ext>
              </a:extLst>
            </p:cNvPr>
            <p:cNvSpPr/>
            <p:nvPr/>
          </p:nvSpPr>
          <p:spPr>
            <a:xfrm>
              <a:off x="3721608" y="420624"/>
              <a:ext cx="2249424" cy="1097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C30521-8028-54C4-2A28-A32BDC82C9D4}"/>
                </a:ext>
              </a:extLst>
            </p:cNvPr>
            <p:cNvSpPr/>
            <p:nvPr/>
          </p:nvSpPr>
          <p:spPr>
            <a:xfrm>
              <a:off x="3721608" y="708355"/>
              <a:ext cx="4078224" cy="1097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A485389-2FC4-9A8E-67F1-FBF84A4CAB90}"/>
                </a:ext>
              </a:extLst>
            </p:cNvPr>
            <p:cNvSpPr/>
            <p:nvPr/>
          </p:nvSpPr>
          <p:spPr>
            <a:xfrm>
              <a:off x="3721608" y="996086"/>
              <a:ext cx="3163824" cy="1097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A26B4D-AC79-E169-A945-E0F8E8660C57}"/>
                </a:ext>
              </a:extLst>
            </p:cNvPr>
            <p:cNvSpPr/>
            <p:nvPr/>
          </p:nvSpPr>
          <p:spPr>
            <a:xfrm>
              <a:off x="3721608" y="1283817"/>
              <a:ext cx="2743200" cy="1097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5CA5D72-A6B7-5889-D4C2-7C67E91C253C}"/>
                </a:ext>
              </a:extLst>
            </p:cNvPr>
            <p:cNvSpPr/>
            <p:nvPr/>
          </p:nvSpPr>
          <p:spPr>
            <a:xfrm>
              <a:off x="3721608" y="1571548"/>
              <a:ext cx="3163824" cy="1097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6D8F94B-CAA1-4D66-E3D7-802418435508}"/>
                </a:ext>
              </a:extLst>
            </p:cNvPr>
            <p:cNvSpPr/>
            <p:nvPr/>
          </p:nvSpPr>
          <p:spPr>
            <a:xfrm>
              <a:off x="3721608" y="1859280"/>
              <a:ext cx="2249424" cy="1097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DECFDA3-7CC7-3CF5-0CF8-9F682D3F033F}"/>
              </a:ext>
            </a:extLst>
          </p:cNvPr>
          <p:cNvGrpSpPr/>
          <p:nvPr/>
        </p:nvGrpSpPr>
        <p:grpSpPr>
          <a:xfrm>
            <a:off x="713642" y="5051146"/>
            <a:ext cx="4078224" cy="972921"/>
            <a:chOff x="3721608" y="2493264"/>
            <a:chExt cx="4078224" cy="97292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1596E75-5C2E-CD30-34C9-FE5CA462BDFB}"/>
                </a:ext>
              </a:extLst>
            </p:cNvPr>
            <p:cNvSpPr/>
            <p:nvPr/>
          </p:nvSpPr>
          <p:spPr>
            <a:xfrm>
              <a:off x="3721608" y="2493264"/>
              <a:ext cx="2926080" cy="1097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7678E2E-C90C-8BD3-7CA5-823189F648BD}"/>
                </a:ext>
              </a:extLst>
            </p:cNvPr>
            <p:cNvSpPr/>
            <p:nvPr/>
          </p:nvSpPr>
          <p:spPr>
            <a:xfrm>
              <a:off x="3721608" y="2780995"/>
              <a:ext cx="4078224" cy="1097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862DF3C-686F-0468-087F-3B605B1AEBB2}"/>
                </a:ext>
              </a:extLst>
            </p:cNvPr>
            <p:cNvSpPr/>
            <p:nvPr/>
          </p:nvSpPr>
          <p:spPr>
            <a:xfrm>
              <a:off x="3721608" y="3068726"/>
              <a:ext cx="3163824" cy="1097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990A10C-B07F-3F07-BE35-97467BBA2D8E}"/>
                </a:ext>
              </a:extLst>
            </p:cNvPr>
            <p:cNvSpPr/>
            <p:nvPr/>
          </p:nvSpPr>
          <p:spPr>
            <a:xfrm>
              <a:off x="3721608" y="3356457"/>
              <a:ext cx="2743200" cy="1097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AD730189-B2E2-28F0-3189-58A89AC20414}"/>
              </a:ext>
            </a:extLst>
          </p:cNvPr>
          <p:cNvSpPr/>
          <p:nvPr/>
        </p:nvSpPr>
        <p:spPr>
          <a:xfrm>
            <a:off x="713642" y="694944"/>
            <a:ext cx="4828032" cy="87782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00B8D0-9761-E4F4-0936-3D4E27E41EB3}"/>
              </a:ext>
            </a:extLst>
          </p:cNvPr>
          <p:cNvSpPr/>
          <p:nvPr/>
        </p:nvSpPr>
        <p:spPr>
          <a:xfrm>
            <a:off x="704498" y="3978860"/>
            <a:ext cx="4828032" cy="87782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Image with solid fill">
            <a:extLst>
              <a:ext uri="{FF2B5EF4-FFF2-40B4-BE49-F238E27FC236}">
                <a16:creationId xmlns:a16="http://schemas.microsoft.com/office/drawing/2014/main" id="{986BF972-4516-3154-4F64-178598D749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1660" y="674331"/>
            <a:ext cx="914400" cy="914400"/>
          </a:xfrm>
          <a:prstGeom prst="rect">
            <a:avLst/>
          </a:prstGeom>
        </p:spPr>
      </p:pic>
      <p:pic>
        <p:nvPicPr>
          <p:cNvPr id="17" name="Graphic 16" descr="Image with solid fill">
            <a:extLst>
              <a:ext uri="{FF2B5EF4-FFF2-40B4-BE49-F238E27FC236}">
                <a16:creationId xmlns:a16="http://schemas.microsoft.com/office/drawing/2014/main" id="{A11AA338-7271-4F25-1E58-A7254C4BBE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1660" y="3968586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766350E-84BB-925A-93C0-EBD556F8229D}"/>
              </a:ext>
            </a:extLst>
          </p:cNvPr>
          <p:cNvSpPr txBox="1"/>
          <p:nvPr/>
        </p:nvSpPr>
        <p:spPr>
          <a:xfrm>
            <a:off x="5405586" y="3139872"/>
            <a:ext cx="539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Poppins" pitchFamily="2" charset="77"/>
                <a:cs typeface="Poppins" pitchFamily="2" charset="77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FD9C76-A4BD-71EE-4EF0-B30619268D55}"/>
              </a:ext>
            </a:extLst>
          </p:cNvPr>
          <p:cNvSpPr txBox="1"/>
          <p:nvPr/>
        </p:nvSpPr>
        <p:spPr>
          <a:xfrm>
            <a:off x="5405586" y="5846497"/>
            <a:ext cx="539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Poppins" pitchFamily="2" charset="77"/>
                <a:cs typeface="Poppins" pitchFamily="2" charset="77"/>
              </a:rPr>
              <a:t>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99DFA9D-1833-57B1-7B08-95AB8CDAADC4}"/>
              </a:ext>
            </a:extLst>
          </p:cNvPr>
          <p:cNvSpPr/>
          <p:nvPr/>
        </p:nvSpPr>
        <p:spPr>
          <a:xfrm>
            <a:off x="6564486" y="2068280"/>
            <a:ext cx="2721440" cy="272144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Poppins" pitchFamily="2" charset="77"/>
                <a:cs typeface="Poppins" pitchFamily="2" charset="77"/>
              </a:rPr>
              <a:t>Text-to-speech</a:t>
            </a:r>
            <a:br>
              <a:rPr lang="en-US">
                <a:latin typeface="Poppins" pitchFamily="2" charset="77"/>
                <a:cs typeface="Poppins" pitchFamily="2" charset="77"/>
              </a:rPr>
            </a:br>
            <a:r>
              <a:rPr lang="en-US">
                <a:latin typeface="Poppins" pitchFamily="2" charset="77"/>
                <a:cs typeface="Poppins" pitchFamily="2" charset="77"/>
              </a:rPr>
              <a:t>application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65F1B41-B1A9-3D31-9929-BEE0CCD9BA22}"/>
              </a:ext>
            </a:extLst>
          </p:cNvPr>
          <p:cNvGrpSpPr/>
          <p:nvPr/>
        </p:nvGrpSpPr>
        <p:grpSpPr>
          <a:xfrm>
            <a:off x="713642" y="1819656"/>
            <a:ext cx="4078224" cy="1548384"/>
            <a:chOff x="3721608" y="420624"/>
            <a:chExt cx="4078224" cy="154838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6C30FBE-1337-1345-CDFB-758747F2ECC7}"/>
                </a:ext>
              </a:extLst>
            </p:cNvPr>
            <p:cNvSpPr/>
            <p:nvPr/>
          </p:nvSpPr>
          <p:spPr>
            <a:xfrm>
              <a:off x="3721608" y="420624"/>
              <a:ext cx="2249424" cy="1097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B76BD24-D400-0C2C-8FF3-DA4BF886E5CF}"/>
                </a:ext>
              </a:extLst>
            </p:cNvPr>
            <p:cNvSpPr/>
            <p:nvPr/>
          </p:nvSpPr>
          <p:spPr>
            <a:xfrm>
              <a:off x="3721608" y="708355"/>
              <a:ext cx="4078224" cy="1097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4C2350E-8A31-E8DE-D9CC-83C1E5939966}"/>
                </a:ext>
              </a:extLst>
            </p:cNvPr>
            <p:cNvSpPr/>
            <p:nvPr/>
          </p:nvSpPr>
          <p:spPr>
            <a:xfrm>
              <a:off x="3721608" y="996086"/>
              <a:ext cx="3163824" cy="1097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1D089C3-274A-5D50-BA96-04BE033CC58B}"/>
                </a:ext>
              </a:extLst>
            </p:cNvPr>
            <p:cNvSpPr/>
            <p:nvPr/>
          </p:nvSpPr>
          <p:spPr>
            <a:xfrm>
              <a:off x="3721608" y="1283817"/>
              <a:ext cx="2743200" cy="1097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54DE916-EE1F-8208-EE51-E9A830445856}"/>
                </a:ext>
              </a:extLst>
            </p:cNvPr>
            <p:cNvSpPr/>
            <p:nvPr/>
          </p:nvSpPr>
          <p:spPr>
            <a:xfrm>
              <a:off x="3721608" y="1571548"/>
              <a:ext cx="3163824" cy="1097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5FDE693-8CA1-EAFB-293C-0B0F844A2BBA}"/>
                </a:ext>
              </a:extLst>
            </p:cNvPr>
            <p:cNvSpPr/>
            <p:nvPr/>
          </p:nvSpPr>
          <p:spPr>
            <a:xfrm>
              <a:off x="3721608" y="1859280"/>
              <a:ext cx="2249424" cy="1097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88A06DA-0189-0C85-E891-580D7CCD3B4A}"/>
              </a:ext>
            </a:extLst>
          </p:cNvPr>
          <p:cNvGrpSpPr/>
          <p:nvPr/>
        </p:nvGrpSpPr>
        <p:grpSpPr>
          <a:xfrm>
            <a:off x="714023" y="5051892"/>
            <a:ext cx="4078224" cy="972921"/>
            <a:chOff x="3721608" y="2493264"/>
            <a:chExt cx="4078224" cy="972921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A7A2C9B-B401-B640-FF0D-99C47E624924}"/>
                </a:ext>
              </a:extLst>
            </p:cNvPr>
            <p:cNvSpPr/>
            <p:nvPr/>
          </p:nvSpPr>
          <p:spPr>
            <a:xfrm>
              <a:off x="3721608" y="2493264"/>
              <a:ext cx="2926080" cy="1097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CECE812-5E55-EAA8-DD0B-E8BBD4FB7BD0}"/>
                </a:ext>
              </a:extLst>
            </p:cNvPr>
            <p:cNvSpPr/>
            <p:nvPr/>
          </p:nvSpPr>
          <p:spPr>
            <a:xfrm>
              <a:off x="3721608" y="2780995"/>
              <a:ext cx="4078224" cy="1097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911C378-5AF6-1572-035D-826062B0688D}"/>
                </a:ext>
              </a:extLst>
            </p:cNvPr>
            <p:cNvSpPr/>
            <p:nvPr/>
          </p:nvSpPr>
          <p:spPr>
            <a:xfrm>
              <a:off x="3721608" y="3068726"/>
              <a:ext cx="3163824" cy="1097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B88300A-0065-D025-A4DD-340D24C7234F}"/>
                </a:ext>
              </a:extLst>
            </p:cNvPr>
            <p:cNvSpPr/>
            <p:nvPr/>
          </p:nvSpPr>
          <p:spPr>
            <a:xfrm>
              <a:off x="3721608" y="3356457"/>
              <a:ext cx="2743200" cy="1097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6" name="audio-12.wav">
            <a:hlinkClick r:id="" action="ppaction://media"/>
            <a:extLst>
              <a:ext uri="{FF2B5EF4-FFF2-40B4-BE49-F238E27FC236}">
                <a16:creationId xmlns:a16="http://schemas.microsoft.com/office/drawing/2014/main" id="{F082A2F5-B9A9-CD91-96E9-25F9CCDD14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48" name="Graphic 47" descr="Single gear with solid fill">
            <a:extLst>
              <a:ext uri="{FF2B5EF4-FFF2-40B4-BE49-F238E27FC236}">
                <a16:creationId xmlns:a16="http://schemas.microsoft.com/office/drawing/2014/main" id="{BAB7143E-70E8-8EEB-F334-1070A44EBB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69156" y="3890342"/>
            <a:ext cx="712101" cy="712101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DE08724-E810-3282-56EF-3E7BADFC2507}"/>
              </a:ext>
            </a:extLst>
          </p:cNvPr>
          <p:cNvSpPr/>
          <p:nvPr/>
        </p:nvSpPr>
        <p:spPr>
          <a:xfrm>
            <a:off x="2649684" y="289741"/>
            <a:ext cx="4919472" cy="546571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65661"/>
              </a:prstClr>
            </a:outerShd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r>
              <a:rPr lang="en-US">
                <a:solidFill>
                  <a:schemeClr val="tx1"/>
                </a:solidFill>
              </a:rPr>
              <a:t>This slide illustrates using</a:t>
            </a:r>
            <a:r>
              <a:rPr lang="en-US" b="1">
                <a:solidFill>
                  <a:schemeClr val="tx1"/>
                </a:solidFill>
              </a:rPr>
              <a:t> animations in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b="1">
                <a:solidFill>
                  <a:schemeClr val="tx1"/>
                </a:solidFill>
              </a:rPr>
              <a:t>PowerPoint</a:t>
            </a:r>
            <a:r>
              <a:rPr lang="en-US">
                <a:solidFill>
                  <a:schemeClr val="tx1"/>
                </a:solidFill>
              </a:rPr>
              <a:t>. Animation usage is </a:t>
            </a:r>
            <a:r>
              <a:rPr lang="en-US" b="1">
                <a:solidFill>
                  <a:schemeClr val="tx1"/>
                </a:solidFill>
              </a:rPr>
              <a:t>optional</a:t>
            </a:r>
            <a:r>
              <a:rPr lang="en-US">
                <a:solidFill>
                  <a:schemeClr val="tx1"/>
                </a:solidFill>
              </a:rPr>
              <a:t>, but can help illustrate complex concepts visually.</a:t>
            </a:r>
            <a:br>
              <a:rPr lang="en-US">
                <a:solidFill>
                  <a:schemeClr val="tx1"/>
                </a:solidFill>
              </a:rPr>
            </a:b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Learn more about PowerPoint’s powerful animation support at </a:t>
            </a:r>
            <a:r>
              <a:rPr lang="en-US">
                <a:solidFill>
                  <a:schemeClr val="tx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https://support.microsoft.com/en-us/office/add-animation-to-slides%E2%80%8B-7db07067-4d78-40b5-bc87-5ff4f5ff6ff7</a:t>
            </a:r>
            <a:r>
              <a:rPr lang="en-US">
                <a:solidFill>
                  <a:schemeClr val="tx1"/>
                </a:solidFill>
              </a:rPr>
              <a:t>.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 b="1">
                <a:solidFill>
                  <a:srgbClr val="FF0000"/>
                </a:solidFill>
              </a:rPr>
              <a:t>Delete this entire slide</a:t>
            </a:r>
            <a:r>
              <a:rPr lang="en-US">
                <a:solidFill>
                  <a:schemeClr val="tx1"/>
                </a:solidFill>
              </a:rPr>
              <a:t> after you’ve (optionally) examined it and understand how animations work.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 i="1">
                <a:solidFill>
                  <a:schemeClr val="tx1"/>
                </a:solidFill>
              </a:rPr>
              <a:t>See </a:t>
            </a:r>
            <a:r>
              <a:rPr lang="en-US" i="1">
                <a:solidFill>
                  <a:schemeClr val="tx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https://jkhy.github.io/jhvids/</a:t>
            </a:r>
            <a:r>
              <a:rPr lang="en-US" i="1">
                <a:solidFill>
                  <a:schemeClr val="tx1"/>
                </a:solidFill>
              </a:rPr>
              <a:t> for full documentation.</a:t>
            </a:r>
          </a:p>
        </p:txBody>
      </p:sp>
    </p:spTree>
    <p:extLst>
      <p:ext uri="{BB962C8B-B14F-4D97-AF65-F5344CB8AC3E}">
        <p14:creationId xmlns:p14="http://schemas.microsoft.com/office/powerpoint/2010/main" val="68183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00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-1.25E-6 0.00347 L 0.48516 0.1217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58" y="590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0.00547 -0.00162 L 0.23985 -0.108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-532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Motion origin="layout" path="M 0.01719 -0.00023 L 0.48516 -0.3074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98" y="-1537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Motion origin="layout" path="M 0.00625 0.05046 L 0.23606 0.129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B41BE3-7FE7-24D9-97F3-379D98AF0999}"/>
              </a:ext>
            </a:extLst>
          </p:cNvPr>
          <p:cNvSpPr/>
          <p:nvPr/>
        </p:nvSpPr>
        <p:spPr>
          <a:xfrm>
            <a:off x="1787236" y="6705600"/>
            <a:ext cx="5299364" cy="152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9CF9754-E04C-DF44-13DF-02F24EFC4E7A}"/>
              </a:ext>
            </a:extLst>
          </p:cNvPr>
          <p:cNvSpPr/>
          <p:nvPr/>
        </p:nvSpPr>
        <p:spPr>
          <a:xfrm>
            <a:off x="266399" y="152399"/>
            <a:ext cx="9931149" cy="505570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800"/>
              </a:lnSpc>
            </a:pPr>
            <a:r>
              <a:rPr lang="en-US">
                <a:solidFill>
                  <a:schemeClr val="tx1"/>
                </a:solidFill>
              </a:rPr>
              <a:t>Do the following for this slide, as described at </a:t>
            </a:r>
            <a:r>
              <a:rPr lang="en-US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https://jkhy.github.io/jhvids/build-presentation/</a:t>
            </a:r>
            <a:r>
              <a:rPr lang="en-US">
                <a:solidFill>
                  <a:schemeClr val="tx1"/>
                </a:solidFill>
              </a:rPr>
              <a:t>: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Add the </a:t>
            </a:r>
            <a:r>
              <a:rPr lang="en-US" b="1">
                <a:solidFill>
                  <a:schemeClr val="tx1"/>
                </a:solidFill>
              </a:rPr>
              <a:t>background image</a:t>
            </a:r>
            <a:r>
              <a:rPr lang="en-US">
                <a:solidFill>
                  <a:schemeClr val="tx1"/>
                </a:solidFill>
              </a:rPr>
              <a:t> for the slide</a:t>
            </a:r>
            <a:endParaRPr lang="en-US" b="1">
              <a:solidFill>
                <a:schemeClr val="tx1"/>
              </a:solidFill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Add the </a:t>
            </a:r>
            <a:r>
              <a:rPr lang="en-US" b="1">
                <a:solidFill>
                  <a:schemeClr val="tx1"/>
                </a:solidFill>
              </a:rPr>
              <a:t>text-to-speech audio clip</a:t>
            </a:r>
            <a:r>
              <a:rPr lang="en-US">
                <a:solidFill>
                  <a:schemeClr val="tx1"/>
                </a:solidFill>
              </a:rPr>
              <a:t> that automatically plays when the slide starts</a:t>
            </a:r>
            <a:endParaRPr lang="en-US" b="1">
              <a:solidFill>
                <a:schemeClr val="tx1"/>
              </a:solidFill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Set up an </a:t>
            </a:r>
            <a:r>
              <a:rPr lang="en-US" b="1">
                <a:solidFill>
                  <a:schemeClr val="tx1"/>
                </a:solidFill>
              </a:rPr>
              <a:t>automatic page transition with a fade effect</a:t>
            </a:r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Then </a:t>
            </a:r>
            <a:r>
              <a:rPr lang="en-US" b="1">
                <a:solidFill>
                  <a:srgbClr val="FF0000"/>
                </a:solidFill>
              </a:rPr>
              <a:t>delete this instruction box</a:t>
            </a:r>
            <a:r>
              <a:rPr lang="en-US">
                <a:solidFill>
                  <a:schemeClr val="tx1"/>
                </a:solidFill>
              </a:rPr>
              <a:t>.</a:t>
            </a:r>
          </a:p>
          <a:p>
            <a:endParaRPr lang="en-US" b="1">
              <a:solidFill>
                <a:schemeClr val="tx1"/>
              </a:solidFill>
            </a:endParaRPr>
          </a:p>
          <a:p>
            <a:r>
              <a:rPr lang="en-US" b="1">
                <a:solidFill>
                  <a:schemeClr val="tx1"/>
                </a:solidFill>
              </a:rPr>
              <a:t>Repeat </a:t>
            </a:r>
            <a:r>
              <a:rPr lang="en-US">
                <a:solidFill>
                  <a:schemeClr val="tx1"/>
                </a:solidFill>
              </a:rPr>
              <a:t>this process for </a:t>
            </a:r>
            <a:r>
              <a:rPr lang="en-US" b="1">
                <a:solidFill>
                  <a:schemeClr val="tx1"/>
                </a:solidFill>
              </a:rPr>
              <a:t>each of the slides </a:t>
            </a:r>
            <a:r>
              <a:rPr lang="en-US">
                <a:solidFill>
                  <a:schemeClr val="tx1"/>
                </a:solidFill>
              </a:rPr>
              <a:t>in your presentation’s storyboard document.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When that’s complete, you can proceed to the </a:t>
            </a:r>
            <a:r>
              <a:rPr lang="en-US" i="1">
                <a:solidFill>
                  <a:schemeClr val="tx1"/>
                </a:solidFill>
              </a:rPr>
              <a:t>“Export the presentation as video”</a:t>
            </a:r>
            <a:r>
              <a:rPr lang="en-US">
                <a:solidFill>
                  <a:schemeClr val="tx1"/>
                </a:solidFill>
              </a:rPr>
              <a:t> step (</a:t>
            </a:r>
            <a:r>
              <a:rPr lang="en-US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http://localhost:1313/jhvids/export-as-video/</a:t>
            </a:r>
            <a:r>
              <a:rPr lang="en-US">
                <a:solidFill>
                  <a:schemeClr val="tx1"/>
                </a:solidFill>
              </a:rPr>
              <a:t>).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 i="1">
                <a:solidFill>
                  <a:schemeClr val="tx1"/>
                </a:solidFill>
              </a:rPr>
              <a:t>See </a:t>
            </a:r>
            <a:r>
              <a:rPr lang="en-US" i="1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https://jkhy.github.io/jhvids/</a:t>
            </a:r>
            <a:r>
              <a:rPr lang="en-US" i="1">
                <a:solidFill>
                  <a:schemeClr val="tx1"/>
                </a:solidFill>
              </a:rPr>
              <a:t> for full documentation.</a:t>
            </a:r>
          </a:p>
        </p:txBody>
      </p:sp>
      <p:pic>
        <p:nvPicPr>
          <p:cNvPr id="2" name="audio-generic.wav">
            <a:hlinkClick r:id="" action="ppaction://media"/>
            <a:extLst>
              <a:ext uri="{FF2B5EF4-FFF2-40B4-BE49-F238E27FC236}">
                <a16:creationId xmlns:a16="http://schemas.microsoft.com/office/drawing/2014/main" id="{3A186A84-3BAE-DAD5-C682-C5CAAF2201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22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1BC2000C-5561-3571-992D-889A4990BC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88516" y="2629578"/>
            <a:ext cx="8414968" cy="1598844"/>
          </a:xfrm>
          <a:prstGeom prst="rect">
            <a:avLst/>
          </a:prstGeom>
        </p:spPr>
      </p:pic>
      <p:pic>
        <p:nvPicPr>
          <p:cNvPr id="3" name="Chelsea Loft - outro.m4a">
            <a:hlinkClick r:id="" action="ppaction://media"/>
            <a:extLst>
              <a:ext uri="{FF2B5EF4-FFF2-40B4-BE49-F238E27FC236}">
                <a16:creationId xmlns:a16="http://schemas.microsoft.com/office/drawing/2014/main" id="{2A897C50-E2E6-CB7F-B04D-A66E5B3006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D92C2B1-CF19-8E5C-D935-ACD9C9622231}"/>
              </a:ext>
            </a:extLst>
          </p:cNvPr>
          <p:cNvSpPr/>
          <p:nvPr/>
        </p:nvSpPr>
        <p:spPr>
          <a:xfrm>
            <a:off x="6951456" y="497484"/>
            <a:ext cx="4919472" cy="287065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65661"/>
              </a:prstClr>
            </a:outerShd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r>
              <a:rPr lang="en-US">
                <a:solidFill>
                  <a:sysClr val="windowText" lastClr="000000"/>
                </a:solidFill>
              </a:rPr>
              <a:t>This slide plays the </a:t>
            </a:r>
            <a:r>
              <a:rPr lang="en-US" b="1">
                <a:solidFill>
                  <a:sysClr val="windowText" lastClr="000000"/>
                </a:solidFill>
              </a:rPr>
              <a:t>outro music</a:t>
            </a:r>
            <a:r>
              <a:rPr lang="en-US">
                <a:solidFill>
                  <a:sysClr val="windowText" lastClr="000000"/>
                </a:solidFill>
              </a:rPr>
              <a:t>.</a:t>
            </a:r>
          </a:p>
          <a:p>
            <a:endParaRPr lang="en-US">
              <a:solidFill>
                <a:sysClr val="windowText" lastClr="000000"/>
              </a:solidFill>
            </a:endParaRPr>
          </a:p>
          <a:p>
            <a:r>
              <a:rPr lang="en-US" b="1">
                <a:solidFill>
                  <a:sysClr val="windowText" lastClr="000000"/>
                </a:solidFill>
              </a:rPr>
              <a:t>Delete this </a:t>
            </a:r>
            <a:r>
              <a:rPr lang="en-US" b="1">
                <a:solidFill>
                  <a:schemeClr val="tx1"/>
                </a:solidFill>
              </a:rPr>
              <a:t>instruction </a:t>
            </a:r>
            <a:r>
              <a:rPr lang="en-US" b="1">
                <a:solidFill>
                  <a:sysClr val="windowText" lastClr="000000"/>
                </a:solidFill>
              </a:rPr>
              <a:t>box</a:t>
            </a:r>
            <a:r>
              <a:rPr lang="en-US">
                <a:solidFill>
                  <a:sysClr val="windowText" lastClr="000000"/>
                </a:solidFill>
              </a:rPr>
              <a:t>, but </a:t>
            </a:r>
            <a:r>
              <a:rPr lang="en-US" b="1">
                <a:solidFill>
                  <a:srgbClr val="FF0000"/>
                </a:solidFill>
              </a:rPr>
              <a:t>leave the rest of this slide as it is</a:t>
            </a:r>
            <a:r>
              <a:rPr lang="en-US">
                <a:solidFill>
                  <a:sysClr val="windowText" lastClr="000000"/>
                </a:solidFill>
              </a:rPr>
              <a:t>.</a:t>
            </a:r>
          </a:p>
          <a:p>
            <a:endParaRPr lang="en-US">
              <a:solidFill>
                <a:sysClr val="windowText" lastClr="000000"/>
              </a:solidFill>
            </a:endParaRPr>
          </a:p>
          <a:p>
            <a:r>
              <a:rPr lang="en-US" i="1">
                <a:solidFill>
                  <a:sysClr val="windowText" lastClr="000000"/>
                </a:solidFill>
              </a:rPr>
              <a:t>See </a:t>
            </a:r>
            <a:r>
              <a:rPr lang="en-US" i="1">
                <a:solidFill>
                  <a:sysClr val="windowText" lastClr="0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https://jkhy.github.io/jhvids/</a:t>
            </a:r>
            <a:r>
              <a:rPr lang="en-US" i="1">
                <a:solidFill>
                  <a:sysClr val="windowText" lastClr="000000"/>
                </a:solidFill>
              </a:rPr>
              <a:t> for full documentation.</a:t>
            </a:r>
          </a:p>
        </p:txBody>
      </p:sp>
    </p:spTree>
    <p:extLst>
      <p:ext uri="{BB962C8B-B14F-4D97-AF65-F5344CB8AC3E}">
        <p14:creationId xmlns:p14="http://schemas.microsoft.com/office/powerpoint/2010/main" val="129728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A2A3D88-092C-96A5-97B8-289C73394859}"/>
              </a:ext>
            </a:extLst>
          </p:cNvPr>
          <p:cNvSpPr/>
          <p:nvPr/>
        </p:nvSpPr>
        <p:spPr>
          <a:xfrm>
            <a:off x="7013449" y="558350"/>
            <a:ext cx="4919472" cy="287065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65661"/>
              </a:prstClr>
            </a:outerShd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r>
              <a:rPr lang="en-US">
                <a:solidFill>
                  <a:schemeClr val="tx1"/>
                </a:solidFill>
              </a:rPr>
              <a:t>This slide provides the final </a:t>
            </a:r>
            <a:r>
              <a:rPr lang="en-US" b="1">
                <a:solidFill>
                  <a:schemeClr val="tx1"/>
                </a:solidFill>
              </a:rPr>
              <a:t>fade to black</a:t>
            </a:r>
            <a:r>
              <a:rPr lang="en-US">
                <a:solidFill>
                  <a:schemeClr val="tx1"/>
                </a:solidFill>
              </a:rPr>
              <a:t> for your video.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Delete this instruction box, but </a:t>
            </a:r>
            <a:r>
              <a:rPr lang="en-US" b="1">
                <a:solidFill>
                  <a:srgbClr val="FF0000"/>
                </a:solidFill>
              </a:rPr>
              <a:t>leave the rest of this slide as it is</a:t>
            </a:r>
            <a:r>
              <a:rPr lang="en-US">
                <a:solidFill>
                  <a:schemeClr val="tx1"/>
                </a:solidFill>
              </a:rPr>
              <a:t>.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 i="1">
                <a:solidFill>
                  <a:schemeClr val="tx1"/>
                </a:solidFill>
              </a:rPr>
              <a:t>See </a:t>
            </a:r>
            <a:r>
              <a:rPr lang="en-US" i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https://jkhy.github.io/jhvids/</a:t>
            </a:r>
            <a:r>
              <a:rPr lang="en-US" i="1">
                <a:solidFill>
                  <a:schemeClr val="tx1"/>
                </a:solidFill>
              </a:rPr>
              <a:t> for full documentation.</a:t>
            </a:r>
          </a:p>
        </p:txBody>
      </p:sp>
    </p:spTree>
    <p:extLst>
      <p:ext uri="{BB962C8B-B14F-4D97-AF65-F5344CB8AC3E}">
        <p14:creationId xmlns:p14="http://schemas.microsoft.com/office/powerpoint/2010/main" val="389748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6144</TotalTime>
  <Words>443</Words>
  <Application>Microsoft Macintosh PowerPoint</Application>
  <PresentationFormat>Widescreen</PresentationFormat>
  <Paragraphs>48</Paragraphs>
  <Slides>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Playfair Display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Jim Honeycutt</cp:lastModifiedBy>
  <cp:revision>23</cp:revision>
  <cp:lastPrinted>2023-05-19T22:00:50Z</cp:lastPrinted>
  <dcterms:created xsi:type="dcterms:W3CDTF">2023-02-20T20:40:37Z</dcterms:created>
  <dcterms:modified xsi:type="dcterms:W3CDTF">2023-05-24T16:44:36Z</dcterms:modified>
</cp:coreProperties>
</file>